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1" r:id="rId2"/>
    <p:sldId id="272" r:id="rId3"/>
    <p:sldId id="276" r:id="rId4"/>
    <p:sldId id="277" r:id="rId5"/>
    <p:sldId id="278" r:id="rId6"/>
    <p:sldId id="273" r:id="rId7"/>
    <p:sldId id="270" r:id="rId8"/>
    <p:sldId id="274" r:id="rId9"/>
    <p:sldId id="279" r:id="rId10"/>
    <p:sldId id="275" r:id="rId11"/>
    <p:sldId id="280" r:id="rId12"/>
    <p:sldId id="281" r:id="rId13"/>
    <p:sldId id="282" r:id="rId14"/>
    <p:sldId id="283" r:id="rId15"/>
    <p:sldId id="284" r:id="rId16"/>
    <p:sldId id="288" r:id="rId17"/>
    <p:sldId id="286" r:id="rId18"/>
    <p:sldId id="287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C4C5-14F3-446E-8F3B-841D4C3A38C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63B9A-17DC-4B58-BADF-370F0C33A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68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01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4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62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1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1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3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4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1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5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5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6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1B006-DB3C-49F8-8A0A-BD29ECEA556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92A6-D8C2-4519-AD8D-499F3DEF7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1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8745"/>
              </p:ext>
            </p:extLst>
          </p:nvPr>
        </p:nvGraphicFramePr>
        <p:xfrm>
          <a:off x="8755" y="44624"/>
          <a:ext cx="9099749" cy="6882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sz="1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_#1-&gt;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홈 보기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클릭 시 </a:t>
                      </a:r>
                      <a:endParaRPr lang="en-US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이야기 제공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커서가 가족 이야기 위에 위치 시 밑줄이 그어진다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가족이야기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이야기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9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healYeon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3" y="1347241"/>
            <a:ext cx="6027474" cy="41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94952" y="2533663"/>
            <a:ext cx="661431" cy="10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55330"/>
              </p:ext>
            </p:extLst>
          </p:nvPr>
        </p:nvGraphicFramePr>
        <p:xfrm>
          <a:off x="8755" y="44624"/>
          <a:ext cx="9099749" cy="6800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이웃이야기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이웃 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이웃이야기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집을 클릭 시 이야기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작성자의 홈 보기로 이동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서버로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부터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간략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프로필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100" dirty="0" smtClean="0"/>
                        <a:t> 삭제 클릭 시 </a:t>
                      </a:r>
                      <a:r>
                        <a:rPr lang="ko-KR" altLang="en-US" sz="1100" dirty="0" err="1" smtClean="0"/>
                        <a:t>댓글에</a:t>
                      </a:r>
                      <a:r>
                        <a:rPr lang="ko-KR" altLang="en-US" sz="1100" dirty="0" smtClean="0"/>
                        <a:t> 대한 정보를 서버로 전송하여 이야기를</a:t>
                      </a:r>
                      <a:r>
                        <a:rPr lang="ko-KR" altLang="en-US" sz="1100" baseline="0" dirty="0" smtClean="0"/>
                        <a:t> 삭제 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890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이웃 이야기 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2094"/>
            <a:ext cx="6138359" cy="48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47664" y="36450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87904" y="36434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09744" y="292494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9078"/>
              </p:ext>
            </p:extLst>
          </p:nvPr>
        </p:nvGraphicFramePr>
        <p:xfrm>
          <a:off x="8755" y="44624"/>
          <a:ext cx="9099749" cy="6697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소망 상자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소망 상자 클릭 후 전체 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               </a:t>
                      </a:r>
                      <a:r>
                        <a:rPr lang="ko-KR" altLang="en-US" baseline="0" dirty="0" smtClean="0"/>
                        <a:t>보기 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소망클릭 시 전체 보기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전체 보기 클릭 시 소망 중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소망 완료 된 소망 상자들을 서버로 부터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 클릭 시 소망 하고 있는 소망 상자들을 서버로부터 제공 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 클릭 시 완료된 소망 상자들을 서버로부터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글쓰기 클릭 시 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3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소망 중인 소망 상자이다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완료된 소망 상자이다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&lt;&lt; </a:t>
                      </a:r>
                      <a:r>
                        <a:rPr lang="ko-KR" altLang="en-US" sz="1100" baseline="0" dirty="0" smtClean="0"/>
                        <a:t>클릭 시 맨 앞 페이지로 이동</a:t>
                      </a:r>
                      <a:r>
                        <a:rPr lang="en-US" altLang="ko-KR" sz="1100" baseline="0" dirty="0" smtClean="0"/>
                        <a:t>. &lt; </a:t>
                      </a:r>
                      <a:r>
                        <a:rPr lang="ko-KR" altLang="en-US" sz="1100" baseline="0" dirty="0" smtClean="0"/>
                        <a:t>클릭 시 앞에 페이지 번호 들을 제공한다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페이지를 클릭 시 해당 페이지에 있는 소망 상자들을 서버로부터 제공 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휴지통 클릭 시 소망상자에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대한 정보를 서버로 전송하여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소망 상자를</a:t>
                      </a:r>
                      <a:r>
                        <a:rPr lang="ko-KR" altLang="en-US" sz="1100" baseline="0" dirty="0" smtClean="0"/>
                        <a:t> 삭제 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7" name="Picture 3" descr="C:\Users\ChealYeon\Desktop\그림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5"/>
          <a:stretch/>
        </p:blipFill>
        <p:spPr bwMode="auto">
          <a:xfrm>
            <a:off x="111696" y="1172565"/>
            <a:ext cx="6264695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016" y="26369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5116" y="288027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59832" y="52048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47372" y="40999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89436" y="488999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96" y="30304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1992" y="32393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9632" y="508518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9752" y="227687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11960" y="544267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5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322435"/>
              </p:ext>
            </p:extLst>
          </p:nvPr>
        </p:nvGraphicFramePr>
        <p:xfrm>
          <a:off x="8755" y="-30340"/>
          <a:ext cx="9099749" cy="7278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소망 상자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소망 상자 클릭 후 전체 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               </a:t>
                      </a:r>
                      <a:r>
                        <a:rPr lang="ko-KR" altLang="en-US" baseline="0" dirty="0" smtClean="0"/>
                        <a:t>보기 클릭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글쓰기 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8064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6543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 정렬하여 현재 맨 위에 있는 날짜보다 최신 소망의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소망상자 </a:t>
                      </a:r>
                      <a:r>
                        <a:rPr lang="ko-KR" altLang="en-US" sz="11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1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첫 번째에 있는 소망 상자가 가장 최근에 작성한 소망 상자일 경우 더 이상 목록이 갱신되지 않는다</a:t>
                      </a:r>
                      <a:r>
                        <a:rPr lang="en-US" altLang="ko-KR" sz="1100" kern="100" spc="0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63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정보의 제목을 클릭하면 선택한 소망 상자의 상세 정보를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4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상자의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68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작성한 작성자 이름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부터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 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 의 형태이다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40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상자내용을 적는 부분으로 서버로부터 받아온 상세 정보의 내용이다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내용에는 사진까지 포함된다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99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정렬하여 그 다음 소망상자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172565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691680" y="223319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63980" y="23641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5696" y="486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3688" y="267648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83768" y="235288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3116" y="229953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83768" y="291584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85257"/>
              </p:ext>
            </p:extLst>
          </p:nvPr>
        </p:nvGraphicFramePr>
        <p:xfrm>
          <a:off x="8755" y="44624"/>
          <a:ext cx="9099749" cy="680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소망</a:t>
                      </a:r>
                      <a:r>
                        <a:rPr lang="ko-KR" altLang="en-US" sz="1800" baseline="0" dirty="0" smtClean="0"/>
                        <a:t> 상자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소망 상자 클릭 후 전체 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               </a:t>
                      </a:r>
                      <a:r>
                        <a:rPr lang="ko-KR" altLang="en-US" baseline="0" dirty="0" smtClean="0"/>
                        <a:t>보기 클릭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글쓰기 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시 일정을 등록 할 수 있는 달력을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 등록 하고 싶은 날짜를 클릭하면 일정 등록에 날짜가 설정된다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돌아가기 클릭 시 서버로부터 소망 상자 목록을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소망 상자의 제목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작성날짜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일정을 서버로 전송한다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39752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17876" y="525253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81816" y="525253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39232" y="52525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95544" y="501317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26110"/>
              </p:ext>
            </p:extLst>
          </p:nvPr>
        </p:nvGraphicFramePr>
        <p:xfrm>
          <a:off x="8755" y="44624"/>
          <a:ext cx="9099749" cy="6749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소망 상자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소망 상자 클릭 후 전체 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               </a:t>
                      </a:r>
                      <a:r>
                        <a:rPr lang="ko-KR" altLang="en-US" baseline="0" dirty="0" smtClean="0"/>
                        <a:t>보기 클릭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소망 상자 수정 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수정할 제목을 작성한다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50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이내까지 작성 가능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작성한다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이내까지 작성 가능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클릭 시 작성자 이름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수정된 작성날짜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상자 제목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등록을 서버로 전송한다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8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8" name="Picture 2" descr="C:\Users\ChealYeon\Desktop\그림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0597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65296" y="314096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63364" y="54452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9752" y="278092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96754"/>
              </p:ext>
            </p:extLst>
          </p:nvPr>
        </p:nvGraphicFramePr>
        <p:xfrm>
          <a:off x="8755" y="44624"/>
          <a:ext cx="9099749" cy="6821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개인 인증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프로필 수정 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 가입 시 등록한 아이디이다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회원 가입 시 등록한 핸드폰 번호이다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비밀 번호를 입력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칸이다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로그인한 회원 정보의 비밀번호를 입력 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입력된 비밀번호를 서버로 전송된다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72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48356" y="30461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2000" y="33375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2692" y="390971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348356" y="277330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ChealYeon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44573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ealYeon\Desktop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76621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88571"/>
              </p:ext>
            </p:extLst>
          </p:nvPr>
        </p:nvGraphicFramePr>
        <p:xfrm>
          <a:off x="8755" y="44624"/>
          <a:ext cx="9099749" cy="6408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프로필 수정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프로필 수정 클릭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 smtClean="0"/>
                        <a:t>-&gt; </a:t>
                      </a:r>
                      <a:r>
                        <a:rPr lang="ko-KR" altLang="en-US" baseline="0" dirty="0" smtClean="0"/>
                        <a:t>비밀 </a:t>
                      </a:r>
                      <a:r>
                        <a:rPr lang="en-US" altLang="ko-KR" baseline="0" dirty="0" smtClean="0"/>
                        <a:t>	     </a:t>
                      </a:r>
                      <a:r>
                        <a:rPr lang="ko-KR" altLang="en-US" baseline="0" dirty="0" smtClean="0"/>
                        <a:t>번호 확인 후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1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~12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 목록을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~31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 목록을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음력으로 표시 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714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생일을 정보를 서버로 전송된다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47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휴대폰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번호를 수정 하여 작성한다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7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이메일을</a:t>
                      </a:r>
                      <a:r>
                        <a:rPr lang="ko-KR" altLang="en-US" sz="1100" baseline="0" dirty="0" smtClean="0"/>
                        <a:t> 수정하여 작성한다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1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 할 비밀 번호를 입력한다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 할 비밀 번호를 입력한다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7</a:t>
                      </a:r>
                      <a:r>
                        <a:rPr lang="ko-KR" altLang="en-US" sz="1100" baseline="0" dirty="0" smtClean="0"/>
                        <a:t>번이랑 일치 하게 작성한다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탈퇴 신청 클릭 시 회원의 정보를 서버로 전송한다</a:t>
                      </a:r>
                      <a:r>
                        <a:rPr lang="en-US" altLang="ko-KR" sz="1100" baseline="0" dirty="0" smtClean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탈퇴 확인 창을 제공한다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확인 클릭 시 로그인 계정 정보를 서버로 전송한다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수정할 별명을 작성한다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클릭 시 색상을 설정 할 수 있는 창을 제공한다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56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확인 클릭 시 별명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색상을 서버로 전송한다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20072" y="414989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072" y="38689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18860" y="43882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6128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3728" y="46762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19672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20072" y="32360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0072" y="352347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7584" y="438822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29536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66128" y="539633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29536" y="56843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8276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ChealYeon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07744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938483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ChealYeon\Desktop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6876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1867"/>
              </p:ext>
            </p:extLst>
          </p:nvPr>
        </p:nvGraphicFramePr>
        <p:xfrm>
          <a:off x="8755" y="44624"/>
          <a:ext cx="9099749" cy="6704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가족 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내용을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</a:t>
                      </a:r>
                      <a:r>
                        <a:rPr lang="ko-KR" altLang="en-US" sz="1100" kern="10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kern="10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작성된 내용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727"/>
            <a:ext cx="6427932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15698"/>
              </p:ext>
            </p:extLst>
          </p:nvPr>
        </p:nvGraphicFramePr>
        <p:xfrm>
          <a:off x="8755" y="44624"/>
          <a:ext cx="9099749" cy="6804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가족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ko-KR" altLang="en-US" sz="1800" dirty="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사진을 클릭 시 클릭 한 사진으로 설정 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열기 클릭 시 클릭 한 사진을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컴퓨터로부터 사진이 제공 되어 이야기 내용에 첨부 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31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0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사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/>
          <a:stretch/>
        </p:blipFill>
        <p:spPr bwMode="auto">
          <a:xfrm>
            <a:off x="35496" y="1388589"/>
            <a:ext cx="6446246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47180" y="47971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3024" y="414908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93339"/>
              </p:ext>
            </p:extLst>
          </p:nvPr>
        </p:nvGraphicFramePr>
        <p:xfrm>
          <a:off x="8755" y="44624"/>
          <a:ext cx="9099749" cy="6703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X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Client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컴퓨터로부터 첨부된 사진이 이야기 내용에서 사라진다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시 사진 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7" b="6861"/>
          <a:stretch/>
        </p:blipFill>
        <p:spPr bwMode="auto">
          <a:xfrm>
            <a:off x="107504" y="1364078"/>
            <a:ext cx="6308418" cy="45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26124" y="33813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185877"/>
              </p:ext>
            </p:extLst>
          </p:nvPr>
        </p:nvGraphicFramePr>
        <p:xfrm>
          <a:off x="8755" y="44624"/>
          <a:ext cx="9099749" cy="6718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</a:t>
                      </a:r>
                      <a:endParaRPr lang="en-US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보유하고 있는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종류이다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종류를 클릭 시 해당 종류의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서버로부터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종류가 많을 때</a:t>
                      </a:r>
                      <a:endParaRPr lang="en-US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&gt;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다른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종류를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 클릭한 </a:t>
                      </a: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서버로부터 제공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받아 이야기 내용에 첨부 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이모티콘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4" b="13634"/>
          <a:stretch/>
        </p:blipFill>
        <p:spPr bwMode="auto">
          <a:xfrm>
            <a:off x="215589" y="1340768"/>
            <a:ext cx="6084603" cy="429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33673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95584" y="336580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71800" y="37170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15760" y="29969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05753"/>
              </p:ext>
            </p:extLst>
          </p:nvPr>
        </p:nvGraphicFramePr>
        <p:xfrm>
          <a:off x="8755" y="44624"/>
          <a:ext cx="9099749" cy="6800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가족 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하트는 이야기가 </a:t>
                      </a: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좋아요를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의미한다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옆에 개수는 사람들이 하트를 누른 총 개수 이다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클릭 시 하트의 개수에서 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증가하여 서버로 전송한다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 가능하다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공개범위 설정 이야기 수정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삭제 목록을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98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작성한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댓글을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서버로 전송한다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38735"/>
            <a:ext cx="6482773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77303"/>
              </p:ext>
            </p:extLst>
          </p:nvPr>
        </p:nvGraphicFramePr>
        <p:xfrm>
          <a:off x="166003" y="116632"/>
          <a:ext cx="8726479" cy="6655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가족 이야기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클릭 시 공개 범위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baseline="0" dirty="0" smtClean="0"/>
                        <a:t> 가족 공개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이웃 공개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이야기 수정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이야기 삭제를 제공한다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이야기 삭제 클릭 시 이야기에 대한 정보를 서버로 전송하여 이야기를</a:t>
                      </a:r>
                      <a:r>
                        <a:rPr lang="ko-KR" altLang="en-US" sz="1100" baseline="0" dirty="0" smtClean="0"/>
                        <a:t> 삭제 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84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71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ChealYeon\Desktop\가족 이야기 삭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9" b="10198"/>
          <a:stretch/>
        </p:blipFill>
        <p:spPr bwMode="auto">
          <a:xfrm>
            <a:off x="153910" y="1026071"/>
            <a:ext cx="6074274" cy="44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43108" y="43079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7332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2516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6626" y="699415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69940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198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3111" y="69984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95193"/>
              </p:ext>
            </p:extLst>
          </p:nvPr>
        </p:nvGraphicFramePr>
        <p:xfrm>
          <a:off x="8755" y="44624"/>
          <a:ext cx="9099749" cy="689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가족 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 클릭 시 </a:t>
                      </a:r>
                      <a:endParaRPr lang="en-US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1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프로필을 제공한다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 수정 클릭 시 </a:t>
                      </a: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Web_</a:t>
                      </a:r>
                      <a:r>
                        <a:rPr lang="ko-KR" altLang="en-US" sz="1100" dirty="0" smtClean="0"/>
                        <a:t>가족이야기</a:t>
                      </a:r>
                      <a:r>
                        <a:rPr lang="en-US" altLang="ko-KR" sz="1100" dirty="0" smtClean="0"/>
                        <a:t>_#2</a:t>
                      </a:r>
                      <a:r>
                        <a:rPr lang="ko-KR" altLang="en-US" sz="1100" dirty="0" smtClean="0"/>
                        <a:t>로 이동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7112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34290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ChealYeon\Desktop\가족 이야기 수정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9"/>
          <a:stretch/>
        </p:blipFill>
        <p:spPr bwMode="auto">
          <a:xfrm>
            <a:off x="200296" y="1360732"/>
            <a:ext cx="6099895" cy="45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14266"/>
              </p:ext>
            </p:extLst>
          </p:nvPr>
        </p:nvGraphicFramePr>
        <p:xfrm>
          <a:off x="8755" y="44624"/>
          <a:ext cx="9099749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가족 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Web_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가족이야기 버튼 클릭 후                        </a:t>
                      </a:r>
                      <a:r>
                        <a:rPr lang="en-US" altLang="ko-KR" dirty="0" smtClean="0"/>
                        <a:t>	     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ko-KR" altLang="en-US" dirty="0" smtClean="0"/>
                        <a:t> 클릭 후 이야기 수정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 클릭 시 수정된 내용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253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수정 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"/>
          <a:stretch/>
        </p:blipFill>
        <p:spPr bwMode="auto">
          <a:xfrm>
            <a:off x="179512" y="1310087"/>
            <a:ext cx="6113593" cy="44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35696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46067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7016" y="434831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5696" y="34379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1533</Words>
  <Application>Microsoft Office PowerPoint</Application>
  <PresentationFormat>화면 슬라이드 쇼(4:3)</PresentationFormat>
  <Paragraphs>490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장한별</dc:creator>
  <cp:lastModifiedBy>ChealYeon</cp:lastModifiedBy>
  <cp:revision>34</cp:revision>
  <dcterms:created xsi:type="dcterms:W3CDTF">2015-07-17T03:49:46Z</dcterms:created>
  <dcterms:modified xsi:type="dcterms:W3CDTF">2015-07-18T02:29:07Z</dcterms:modified>
</cp:coreProperties>
</file>